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.jpg" ContentType="image/png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3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74" y="84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Rammesætning for mødet – kun vejledende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afsteminger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(bortset fra valg)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01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  <p:sp>
        <p:nvSpPr>
          <p:cNvPr id="8" name="Tekstfelt 7"/>
          <p:cNvSpPr txBox="1"/>
          <p:nvPr userDrawn="1"/>
        </p:nvSpPr>
        <p:spPr>
          <a:xfrm>
            <a:off x="8121535" y="6309360"/>
            <a:ext cx="5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64C65F-9022-4D86-A47D-E80F953C8A36}" type="slidenum">
              <a:rPr lang="da-DK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Overskrift kan stå her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Underoverskrift skrives på denne linje</a:t>
            </a:r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70" r="287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felt 4"/>
          <p:cNvSpPr txBox="1"/>
          <p:nvPr/>
        </p:nvSpPr>
        <p:spPr>
          <a:xfrm>
            <a:off x="1531067" y="298931"/>
            <a:ext cx="60818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Årsmøde </a:t>
            </a:r>
          </a:p>
          <a:p>
            <a:pPr algn="ctr"/>
            <a:r>
              <a:rPr lang="da-D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Udvalget for Rytmisk Gymnastik</a:t>
            </a:r>
          </a:p>
          <a:p>
            <a:pPr algn="ctr"/>
            <a:endParaRPr lang="da-DK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a-DK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Søndag den 29. oktober 2017 kl. 10.00</a:t>
            </a:r>
            <a:endParaRPr lang="da-DK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dirty="0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2" y="6048392"/>
            <a:ext cx="3366506" cy="6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521785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5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81170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57358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40</Words>
  <Application>Microsoft Office PowerPoint</Application>
  <PresentationFormat>Skærmshow (4:3)</PresentationFormat>
  <Paragraphs>11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Overskrift kan stå her</vt:lpstr>
      <vt:lpstr> 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Janne Jelstad</cp:lastModifiedBy>
  <cp:revision>35</cp:revision>
  <dcterms:created xsi:type="dcterms:W3CDTF">2014-10-22T16:30:50Z</dcterms:created>
  <dcterms:modified xsi:type="dcterms:W3CDTF">2018-01-05T09:44:06Z</dcterms:modified>
</cp:coreProperties>
</file>