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3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74" y="84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Rammesætning for mødet – kun vejledende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afsteminger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(bortset fra valg)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87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ladsholder til billede 27">
            <a:extLst>
              <a:ext uri="{FF2B5EF4-FFF2-40B4-BE49-F238E27FC236}">
                <a16:creationId xmlns:a16="http://schemas.microsoft.com/office/drawing/2014/main" id="{EA6513C9-EAA2-4972-AF8D-05710F3673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5" name="Tekstfelt 4"/>
          <p:cNvSpPr txBox="1"/>
          <p:nvPr/>
        </p:nvSpPr>
        <p:spPr>
          <a:xfrm>
            <a:off x="1531067" y="2935127"/>
            <a:ext cx="6081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Årsmøde </a:t>
            </a:r>
          </a:p>
          <a:p>
            <a:pPr algn="ctr"/>
            <a:r>
              <a:rPr lang="da-D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Udvalget for Gymnastik for Alle</a:t>
            </a:r>
          </a:p>
          <a:p>
            <a:pPr algn="ctr"/>
            <a:endParaRPr lang="da-DK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Lørdag den 28. oktober 2017 </a:t>
            </a:r>
            <a:endParaRPr lang="da-DK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dirty="0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2" y="6048392"/>
            <a:ext cx="3366506" cy="6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521785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1170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5735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29</Words>
  <Application>Microsoft Office PowerPoint</Application>
  <PresentationFormat>Skærmshow (4:3)</PresentationFormat>
  <Paragraphs>9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PowerPoint-præsentation</vt:lpstr>
      <vt:lpstr>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Janne Jelstad</cp:lastModifiedBy>
  <cp:revision>39</cp:revision>
  <dcterms:created xsi:type="dcterms:W3CDTF">2014-10-22T16:30:50Z</dcterms:created>
  <dcterms:modified xsi:type="dcterms:W3CDTF">2018-01-05T09:47:34Z</dcterms:modified>
</cp:coreProperties>
</file>