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26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1531067" y="298931"/>
            <a:ext cx="6081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91" y="5592945"/>
            <a:ext cx="3211569" cy="6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19</Words>
  <Application>Microsoft Office PowerPoint</Application>
  <PresentationFormat>Skærmshow (4:3)</PresentationFormat>
  <Paragraphs>6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59</cp:revision>
  <dcterms:created xsi:type="dcterms:W3CDTF">2014-10-22T16:30:50Z</dcterms:created>
  <dcterms:modified xsi:type="dcterms:W3CDTF">2018-01-05T09:43:04Z</dcterms:modified>
</cp:coreProperties>
</file>