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176" y="-96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13/05/15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13/05/15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6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7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8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9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418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i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smtClean="0"/>
              <a:t>22.10.2014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389" y="6356350"/>
            <a:ext cx="475841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700" b="0" i="0" kern="1200" dirty="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da-DK" dirty="0" err="1" smtClean="0"/>
              <a:t>GymDanmark</a:t>
            </a:r>
            <a:r>
              <a:rPr lang="da-DK" dirty="0" smtClean="0"/>
              <a:t> præsentation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fld id="{A7845DE9-65F2-5F4E-A60C-9493408D440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74" y="-89793"/>
            <a:ext cx="9297932" cy="697344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7726" y="2776330"/>
            <a:ext cx="6630473" cy="632510"/>
          </a:xfrm>
        </p:spPr>
        <p:txBody>
          <a:bodyPr/>
          <a:lstStyle/>
          <a:p>
            <a:r>
              <a:rPr lang="da-DK" dirty="0" smtClean="0"/>
              <a:t>Overskrift kan stå her</a:t>
            </a:r>
            <a:endParaRPr lang="da-DK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7725" y="3313663"/>
            <a:ext cx="6630473" cy="1219223"/>
          </a:xfrm>
        </p:spPr>
        <p:txBody>
          <a:bodyPr/>
          <a:lstStyle/>
          <a:p>
            <a:r>
              <a:rPr lang="da-DK" dirty="0" smtClean="0"/>
              <a:t>Underoverskrift skrives på denne linje</a:t>
            </a:r>
            <a:endParaRPr lang="da-DK" dirty="0"/>
          </a:p>
        </p:txBody>
      </p:sp>
      <p:pic>
        <p:nvPicPr>
          <p:cNvPr id="10" name="Picture 9" descr="Logo rød_hv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63" y="444517"/>
            <a:ext cx="2957225" cy="5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Her står der en overskrift, den kan godt stå i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brown</a:t>
            </a:r>
            <a:r>
              <a:rPr lang="da-DK" dirty="0" smtClean="0"/>
              <a:t> </a:t>
            </a:r>
            <a:r>
              <a:rPr lang="da-DK" dirty="0" err="1" smtClean="0"/>
              <a:t>fox</a:t>
            </a:r>
            <a:r>
              <a:rPr lang="da-DK" dirty="0" smtClean="0"/>
              <a:t> </a:t>
            </a:r>
            <a:r>
              <a:rPr lang="da-DK" dirty="0" err="1" smtClean="0"/>
              <a:t>jumps</a:t>
            </a:r>
            <a:r>
              <a:rPr lang="da-DK" dirty="0" smtClean="0"/>
              <a:t> over the </a:t>
            </a:r>
            <a:r>
              <a:rPr lang="da-DK" dirty="0" err="1" smtClean="0"/>
              <a:t>lazy</a:t>
            </a:r>
            <a:r>
              <a:rPr lang="da-DK" dirty="0" smtClean="0"/>
              <a:t> dog</a:t>
            </a:r>
          </a:p>
          <a:p>
            <a:r>
              <a:rPr lang="da-DK" dirty="0" smtClean="0"/>
              <a:t>Indhold på siden står her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22.10.2014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GymDanmark præsentation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DE9-65F2-5F4E-A60C-9493408D440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63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</Words>
  <Application>Microsoft Macintosh PowerPoint</Application>
  <PresentationFormat>Skærmshow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 Theme</vt:lpstr>
      <vt:lpstr>Overskrift kan stå her</vt:lpstr>
      <vt:lpstr>Her står der en overskrift, den kan godt stå i to linjer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Maila Walmod</cp:lastModifiedBy>
  <cp:revision>24</cp:revision>
  <dcterms:created xsi:type="dcterms:W3CDTF">2014-10-22T16:30:50Z</dcterms:created>
  <dcterms:modified xsi:type="dcterms:W3CDTF">2015-05-13T10:28:06Z</dcterms:modified>
</cp:coreProperties>
</file>